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</p:sldIdLst>
  <p:sldSz cx="15792450" cy="8297863"/>
  <p:notesSz cx="6858000" cy="9144000"/>
  <p:custDataLst>
    <p:tags r:id="rId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8" userDrawn="1">
          <p15:clr>
            <a:srgbClr val="A4A3A4"/>
          </p15:clr>
        </p15:guide>
        <p15:guide id="2" pos="49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 showGuides="1">
      <p:cViewPr>
        <p:scale>
          <a:sx n="64" d="100"/>
          <a:sy n="64" d="100"/>
        </p:scale>
        <p:origin x="2208" y="1120"/>
      </p:cViewPr>
      <p:guideLst>
        <p:guide orient="horz" pos="2648"/>
        <p:guide pos="49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tags" Target="tags/tag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4056" y="1358007"/>
            <a:ext cx="11844338" cy="2888886"/>
          </a:xfrm>
        </p:spPr>
        <p:txBody>
          <a:bodyPr anchor="b"/>
          <a:lstStyle>
            <a:lvl1pPr algn="ctr">
              <a:defRPr sz="7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4056" y="4358300"/>
            <a:ext cx="11844338" cy="2003395"/>
          </a:xfrm>
        </p:spPr>
        <p:txBody>
          <a:bodyPr/>
          <a:lstStyle>
            <a:lvl1pPr marL="0" indent="0" algn="ctr">
              <a:buNone/>
              <a:defRPr sz="2905"/>
            </a:lvl1pPr>
            <a:lvl2pPr marL="553085" indent="0" algn="ctr">
              <a:buNone/>
              <a:defRPr sz="2420"/>
            </a:lvl2pPr>
            <a:lvl3pPr marL="1106170" indent="0" algn="ctr">
              <a:buNone/>
              <a:defRPr sz="2180"/>
            </a:lvl3pPr>
            <a:lvl4pPr marL="1659890" indent="0" algn="ctr">
              <a:buNone/>
              <a:defRPr sz="1935"/>
            </a:lvl4pPr>
            <a:lvl5pPr marL="2212975" indent="0" algn="ctr">
              <a:buNone/>
              <a:defRPr sz="1935"/>
            </a:lvl5pPr>
            <a:lvl6pPr marL="2766060" indent="0" algn="ctr">
              <a:buNone/>
              <a:defRPr sz="1935"/>
            </a:lvl6pPr>
            <a:lvl7pPr marL="3319145" indent="0" algn="ctr">
              <a:buNone/>
              <a:defRPr sz="1935"/>
            </a:lvl7pPr>
            <a:lvl8pPr marL="3872230" indent="0" algn="ctr">
              <a:buNone/>
              <a:defRPr sz="1935"/>
            </a:lvl8pPr>
            <a:lvl9pPr marL="4425950" indent="0" algn="ctr">
              <a:buNone/>
              <a:defRPr sz="193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01472" y="441785"/>
            <a:ext cx="3405247" cy="703205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5731" y="441785"/>
            <a:ext cx="10018335" cy="70320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506" y="2068705"/>
            <a:ext cx="13620988" cy="3451680"/>
          </a:xfrm>
        </p:spPr>
        <p:txBody>
          <a:bodyPr anchor="b"/>
          <a:lstStyle>
            <a:lvl1pPr>
              <a:defRPr sz="7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506" y="5553039"/>
            <a:ext cx="13620988" cy="1815157"/>
          </a:xfrm>
        </p:spPr>
        <p:txBody>
          <a:bodyPr/>
          <a:lstStyle>
            <a:lvl1pPr marL="0" indent="0">
              <a:buNone/>
              <a:defRPr sz="2905">
                <a:solidFill>
                  <a:schemeClr val="tx1">
                    <a:tint val="75000"/>
                  </a:schemeClr>
                </a:solidFill>
              </a:defRPr>
            </a:lvl1pPr>
            <a:lvl2pPr marL="553085" indent="0">
              <a:buNone/>
              <a:defRPr sz="2420">
                <a:solidFill>
                  <a:schemeClr val="tx1">
                    <a:tint val="75000"/>
                  </a:schemeClr>
                </a:solidFill>
              </a:defRPr>
            </a:lvl2pPr>
            <a:lvl3pPr marL="1106170" indent="0">
              <a:buNone/>
              <a:defRPr sz="2180">
                <a:solidFill>
                  <a:schemeClr val="tx1">
                    <a:tint val="75000"/>
                  </a:schemeClr>
                </a:solidFill>
              </a:defRPr>
            </a:lvl3pPr>
            <a:lvl4pPr marL="1659890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4pPr>
            <a:lvl5pPr marL="2212975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5pPr>
            <a:lvl6pPr marL="2766060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6pPr>
            <a:lvl7pPr marL="3319145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7pPr>
            <a:lvl8pPr marL="3872230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8pPr>
            <a:lvl9pPr marL="4425950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731" y="2208922"/>
            <a:ext cx="6711791" cy="5264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94928" y="2208922"/>
            <a:ext cx="6711791" cy="5264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441785"/>
            <a:ext cx="13620988" cy="16038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7789" y="2034130"/>
            <a:ext cx="6680946" cy="996895"/>
          </a:xfrm>
        </p:spPr>
        <p:txBody>
          <a:bodyPr anchor="b"/>
          <a:lstStyle>
            <a:lvl1pPr marL="0" indent="0">
              <a:buNone/>
              <a:defRPr sz="2905" b="1"/>
            </a:lvl1pPr>
            <a:lvl2pPr marL="553085" indent="0">
              <a:buNone/>
              <a:defRPr sz="2420" b="1"/>
            </a:lvl2pPr>
            <a:lvl3pPr marL="1106170" indent="0">
              <a:buNone/>
              <a:defRPr sz="2180" b="1"/>
            </a:lvl3pPr>
            <a:lvl4pPr marL="1659890" indent="0">
              <a:buNone/>
              <a:defRPr sz="1935" b="1"/>
            </a:lvl4pPr>
            <a:lvl5pPr marL="2212975" indent="0">
              <a:buNone/>
              <a:defRPr sz="1935" b="1"/>
            </a:lvl5pPr>
            <a:lvl6pPr marL="2766060" indent="0">
              <a:buNone/>
              <a:defRPr sz="1935" b="1"/>
            </a:lvl6pPr>
            <a:lvl7pPr marL="3319145" indent="0">
              <a:buNone/>
              <a:defRPr sz="1935" b="1"/>
            </a:lvl7pPr>
            <a:lvl8pPr marL="3872230" indent="0">
              <a:buNone/>
              <a:defRPr sz="1935" b="1"/>
            </a:lvl8pPr>
            <a:lvl9pPr marL="4425950" indent="0">
              <a:buNone/>
              <a:defRPr sz="19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7789" y="3031025"/>
            <a:ext cx="6680946" cy="4458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94928" y="2034130"/>
            <a:ext cx="6713848" cy="996895"/>
          </a:xfrm>
        </p:spPr>
        <p:txBody>
          <a:bodyPr anchor="b"/>
          <a:lstStyle>
            <a:lvl1pPr marL="0" indent="0">
              <a:buNone/>
              <a:defRPr sz="2905" b="1"/>
            </a:lvl1pPr>
            <a:lvl2pPr marL="553085" indent="0">
              <a:buNone/>
              <a:defRPr sz="2420" b="1"/>
            </a:lvl2pPr>
            <a:lvl3pPr marL="1106170" indent="0">
              <a:buNone/>
              <a:defRPr sz="2180" b="1"/>
            </a:lvl3pPr>
            <a:lvl4pPr marL="1659890" indent="0">
              <a:buNone/>
              <a:defRPr sz="1935" b="1"/>
            </a:lvl4pPr>
            <a:lvl5pPr marL="2212975" indent="0">
              <a:buNone/>
              <a:defRPr sz="1935" b="1"/>
            </a:lvl5pPr>
            <a:lvl6pPr marL="2766060" indent="0">
              <a:buNone/>
              <a:defRPr sz="1935" b="1"/>
            </a:lvl6pPr>
            <a:lvl7pPr marL="3319145" indent="0">
              <a:buNone/>
              <a:defRPr sz="1935" b="1"/>
            </a:lvl7pPr>
            <a:lvl8pPr marL="3872230" indent="0">
              <a:buNone/>
              <a:defRPr sz="1935" b="1"/>
            </a:lvl8pPr>
            <a:lvl9pPr marL="4425950" indent="0">
              <a:buNone/>
              <a:defRPr sz="19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94928" y="3031025"/>
            <a:ext cx="6713848" cy="4458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  <a:t>8/17/23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  <a:t>8/17/23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  <a:t>8/17/23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553191"/>
            <a:ext cx="5093476" cy="1936168"/>
          </a:xfrm>
        </p:spPr>
        <p:txBody>
          <a:bodyPr anchor="b"/>
          <a:lstStyle>
            <a:lvl1pPr>
              <a:defRPr sz="38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3848" y="1194739"/>
            <a:ext cx="7994928" cy="5896861"/>
          </a:xfrm>
        </p:spPr>
        <p:txBody>
          <a:bodyPr/>
          <a:lstStyle>
            <a:lvl1pPr>
              <a:defRPr sz="3870"/>
            </a:lvl1pPr>
            <a:lvl2pPr>
              <a:defRPr sz="3390"/>
            </a:lvl2pPr>
            <a:lvl3pPr>
              <a:defRPr sz="2905"/>
            </a:lvl3pPr>
            <a:lvl4pPr>
              <a:defRPr sz="2420"/>
            </a:lvl4pPr>
            <a:lvl5pPr>
              <a:defRPr sz="2420"/>
            </a:lvl5pPr>
            <a:lvl6pPr>
              <a:defRPr sz="2420"/>
            </a:lvl6pPr>
            <a:lvl7pPr>
              <a:defRPr sz="2420"/>
            </a:lvl7pPr>
            <a:lvl8pPr>
              <a:defRPr sz="2420"/>
            </a:lvl8pPr>
            <a:lvl9pPr>
              <a:defRPr sz="24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88" y="2489359"/>
            <a:ext cx="5093476" cy="4611845"/>
          </a:xfrm>
        </p:spPr>
        <p:txBody>
          <a:bodyPr/>
          <a:lstStyle>
            <a:lvl1pPr marL="0" indent="0">
              <a:buNone/>
              <a:defRPr sz="1935"/>
            </a:lvl1pPr>
            <a:lvl2pPr marL="553085" indent="0">
              <a:buNone/>
              <a:defRPr sz="1695"/>
            </a:lvl2pPr>
            <a:lvl3pPr marL="1106170" indent="0">
              <a:buNone/>
              <a:defRPr sz="1450"/>
            </a:lvl3pPr>
            <a:lvl4pPr marL="1659890" indent="0">
              <a:buNone/>
              <a:defRPr sz="1210"/>
            </a:lvl4pPr>
            <a:lvl5pPr marL="2212975" indent="0">
              <a:buNone/>
              <a:defRPr sz="1210"/>
            </a:lvl5pPr>
            <a:lvl6pPr marL="2766060" indent="0">
              <a:buNone/>
              <a:defRPr sz="1210"/>
            </a:lvl6pPr>
            <a:lvl7pPr marL="3319145" indent="0">
              <a:buNone/>
              <a:defRPr sz="1210"/>
            </a:lvl7pPr>
            <a:lvl8pPr marL="3872230" indent="0">
              <a:buNone/>
              <a:defRPr sz="1210"/>
            </a:lvl8pPr>
            <a:lvl9pPr marL="4425950" indent="0">
              <a:buNone/>
              <a:defRPr sz="12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553191"/>
            <a:ext cx="5093476" cy="1936168"/>
          </a:xfrm>
        </p:spPr>
        <p:txBody>
          <a:bodyPr anchor="b"/>
          <a:lstStyle>
            <a:lvl1pPr>
              <a:defRPr sz="38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13848" y="1194739"/>
            <a:ext cx="7994928" cy="5896861"/>
          </a:xfrm>
        </p:spPr>
        <p:txBody>
          <a:bodyPr anchor="t"/>
          <a:lstStyle>
            <a:lvl1pPr marL="0" indent="0">
              <a:buNone/>
              <a:defRPr sz="3870"/>
            </a:lvl1pPr>
            <a:lvl2pPr marL="553085" indent="0">
              <a:buNone/>
              <a:defRPr sz="3390"/>
            </a:lvl2pPr>
            <a:lvl3pPr marL="1106170" indent="0">
              <a:buNone/>
              <a:defRPr sz="2905"/>
            </a:lvl3pPr>
            <a:lvl4pPr marL="1659890" indent="0">
              <a:buNone/>
              <a:defRPr sz="2420"/>
            </a:lvl4pPr>
            <a:lvl5pPr marL="2212975" indent="0">
              <a:buNone/>
              <a:defRPr sz="2420"/>
            </a:lvl5pPr>
            <a:lvl6pPr marL="2766060" indent="0">
              <a:buNone/>
              <a:defRPr sz="2420"/>
            </a:lvl6pPr>
            <a:lvl7pPr marL="3319145" indent="0">
              <a:buNone/>
              <a:defRPr sz="2420"/>
            </a:lvl7pPr>
            <a:lvl8pPr marL="3872230" indent="0">
              <a:buNone/>
              <a:defRPr sz="2420"/>
            </a:lvl8pPr>
            <a:lvl9pPr marL="4425950" indent="0">
              <a:buNone/>
              <a:defRPr sz="24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88" y="2489359"/>
            <a:ext cx="5093476" cy="4611845"/>
          </a:xfrm>
        </p:spPr>
        <p:txBody>
          <a:bodyPr/>
          <a:lstStyle>
            <a:lvl1pPr marL="0" indent="0">
              <a:buNone/>
              <a:defRPr sz="1935"/>
            </a:lvl1pPr>
            <a:lvl2pPr marL="553085" indent="0">
              <a:buNone/>
              <a:defRPr sz="1695"/>
            </a:lvl2pPr>
            <a:lvl3pPr marL="1106170" indent="0">
              <a:buNone/>
              <a:defRPr sz="1450"/>
            </a:lvl3pPr>
            <a:lvl4pPr marL="1659890" indent="0">
              <a:buNone/>
              <a:defRPr sz="1210"/>
            </a:lvl4pPr>
            <a:lvl5pPr marL="2212975" indent="0">
              <a:buNone/>
              <a:defRPr sz="1210"/>
            </a:lvl5pPr>
            <a:lvl6pPr marL="2766060" indent="0">
              <a:buNone/>
              <a:defRPr sz="1210"/>
            </a:lvl6pPr>
            <a:lvl7pPr marL="3319145" indent="0">
              <a:buNone/>
              <a:defRPr sz="1210"/>
            </a:lvl7pPr>
            <a:lvl8pPr marL="3872230" indent="0">
              <a:buNone/>
              <a:defRPr sz="1210"/>
            </a:lvl8pPr>
            <a:lvl9pPr marL="4425950" indent="0">
              <a:buNone/>
              <a:defRPr sz="12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5731" y="441785"/>
            <a:ext cx="13620988" cy="1603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731" y="2208922"/>
            <a:ext cx="13620988" cy="526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5731" y="7690890"/>
            <a:ext cx="3553301" cy="441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EA57D-63E8-EF4A-9CCC-C983930B63E4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31249" y="7690890"/>
            <a:ext cx="5329952" cy="441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3418" y="7690890"/>
            <a:ext cx="3553301" cy="441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9BDA3-78D6-6C4D-B30A-8F348F12861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106170" rtl="0" eaLnBrk="1" latinLnBrk="0" hangingPunct="1">
        <a:lnSpc>
          <a:spcPct val="90000"/>
        </a:lnSpc>
        <a:spcBef>
          <a:spcPct val="0"/>
        </a:spcBef>
        <a:buNone/>
        <a:defRPr sz="53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6860" indent="-276860" algn="l" defTabSz="1106170" rtl="0" eaLnBrk="1" latinLnBrk="0" hangingPunct="1">
        <a:lnSpc>
          <a:spcPct val="90000"/>
        </a:lnSpc>
        <a:spcBef>
          <a:spcPts val="1210"/>
        </a:spcBef>
        <a:buFont typeface="Arial" panose="020B0604020202020204" pitchFamily="34" charset="0"/>
        <a:buChar char="•"/>
        <a:defRPr sz="3390" kern="1200">
          <a:solidFill>
            <a:schemeClr val="tx1"/>
          </a:solidFill>
          <a:latin typeface="+mn-lt"/>
          <a:ea typeface="+mn-ea"/>
          <a:cs typeface="+mn-cs"/>
        </a:defRPr>
      </a:lvl1pPr>
      <a:lvl2pPr marL="829945" indent="-276860" algn="l" defTabSz="110617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905" kern="1200">
          <a:solidFill>
            <a:schemeClr val="tx1"/>
          </a:solidFill>
          <a:latin typeface="+mn-lt"/>
          <a:ea typeface="+mn-ea"/>
          <a:cs typeface="+mn-cs"/>
        </a:defRPr>
      </a:lvl2pPr>
      <a:lvl3pPr marL="1383030" indent="-276860" algn="l" defTabSz="110617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420" kern="1200">
          <a:solidFill>
            <a:schemeClr val="tx1"/>
          </a:solidFill>
          <a:latin typeface="+mn-lt"/>
          <a:ea typeface="+mn-ea"/>
          <a:cs typeface="+mn-cs"/>
        </a:defRPr>
      </a:lvl3pPr>
      <a:lvl4pPr marL="1936115" indent="-276860" algn="l" defTabSz="110617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80" kern="1200">
          <a:solidFill>
            <a:schemeClr val="tx1"/>
          </a:solidFill>
          <a:latin typeface="+mn-lt"/>
          <a:ea typeface="+mn-ea"/>
          <a:cs typeface="+mn-cs"/>
        </a:defRPr>
      </a:lvl4pPr>
      <a:lvl5pPr marL="2489200" indent="-276860" algn="l" defTabSz="110617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80" kern="1200">
          <a:solidFill>
            <a:schemeClr val="tx1"/>
          </a:solidFill>
          <a:latin typeface="+mn-lt"/>
          <a:ea typeface="+mn-ea"/>
          <a:cs typeface="+mn-cs"/>
        </a:defRPr>
      </a:lvl5pPr>
      <a:lvl6pPr marL="3042920" indent="-276860" algn="l" defTabSz="110617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80" kern="1200">
          <a:solidFill>
            <a:schemeClr val="tx1"/>
          </a:solidFill>
          <a:latin typeface="+mn-lt"/>
          <a:ea typeface="+mn-ea"/>
          <a:cs typeface="+mn-cs"/>
        </a:defRPr>
      </a:lvl6pPr>
      <a:lvl7pPr marL="3596005" indent="-276860" algn="l" defTabSz="110617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80" kern="1200">
          <a:solidFill>
            <a:schemeClr val="tx1"/>
          </a:solidFill>
          <a:latin typeface="+mn-lt"/>
          <a:ea typeface="+mn-ea"/>
          <a:cs typeface="+mn-cs"/>
        </a:defRPr>
      </a:lvl7pPr>
      <a:lvl8pPr marL="4149090" indent="-276860" algn="l" defTabSz="110617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80" kern="1200">
          <a:solidFill>
            <a:schemeClr val="tx1"/>
          </a:solidFill>
          <a:latin typeface="+mn-lt"/>
          <a:ea typeface="+mn-ea"/>
          <a:cs typeface="+mn-cs"/>
        </a:defRPr>
      </a:lvl8pPr>
      <a:lvl9pPr marL="4702175" indent="-276860" algn="l" defTabSz="110617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6170" rtl="0" eaLnBrk="1" latinLnBrk="0" hangingPunct="1">
        <a:defRPr sz="2180" kern="1200">
          <a:solidFill>
            <a:schemeClr val="tx1"/>
          </a:solidFill>
          <a:latin typeface="+mn-lt"/>
          <a:ea typeface="+mn-ea"/>
          <a:cs typeface="+mn-cs"/>
        </a:defRPr>
      </a:lvl1pPr>
      <a:lvl2pPr marL="553085" algn="l" defTabSz="1106170" rtl="0" eaLnBrk="1" latinLnBrk="0" hangingPunct="1">
        <a:defRPr sz="2180" kern="1200">
          <a:solidFill>
            <a:schemeClr val="tx1"/>
          </a:solidFill>
          <a:latin typeface="+mn-lt"/>
          <a:ea typeface="+mn-ea"/>
          <a:cs typeface="+mn-cs"/>
        </a:defRPr>
      </a:lvl2pPr>
      <a:lvl3pPr marL="1106170" algn="l" defTabSz="1106170" rtl="0" eaLnBrk="1" latinLnBrk="0" hangingPunct="1">
        <a:defRPr sz="2180" kern="1200">
          <a:solidFill>
            <a:schemeClr val="tx1"/>
          </a:solidFill>
          <a:latin typeface="+mn-lt"/>
          <a:ea typeface="+mn-ea"/>
          <a:cs typeface="+mn-cs"/>
        </a:defRPr>
      </a:lvl3pPr>
      <a:lvl4pPr marL="1659890" algn="l" defTabSz="1106170" rtl="0" eaLnBrk="1" latinLnBrk="0" hangingPunct="1">
        <a:defRPr sz="2180" kern="1200">
          <a:solidFill>
            <a:schemeClr val="tx1"/>
          </a:solidFill>
          <a:latin typeface="+mn-lt"/>
          <a:ea typeface="+mn-ea"/>
          <a:cs typeface="+mn-cs"/>
        </a:defRPr>
      </a:lvl4pPr>
      <a:lvl5pPr marL="2212975" algn="l" defTabSz="1106170" rtl="0" eaLnBrk="1" latinLnBrk="0" hangingPunct="1">
        <a:defRPr sz="21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algn="l" defTabSz="1106170" rtl="0" eaLnBrk="1" latinLnBrk="0" hangingPunct="1">
        <a:defRPr sz="2180" kern="1200">
          <a:solidFill>
            <a:schemeClr val="tx1"/>
          </a:solidFill>
          <a:latin typeface="+mn-lt"/>
          <a:ea typeface="+mn-ea"/>
          <a:cs typeface="+mn-cs"/>
        </a:defRPr>
      </a:lvl6pPr>
      <a:lvl7pPr marL="3319145" algn="l" defTabSz="1106170" rtl="0" eaLnBrk="1" latinLnBrk="0" hangingPunct="1">
        <a:defRPr sz="2180" kern="1200">
          <a:solidFill>
            <a:schemeClr val="tx1"/>
          </a:solidFill>
          <a:latin typeface="+mn-lt"/>
          <a:ea typeface="+mn-ea"/>
          <a:cs typeface="+mn-cs"/>
        </a:defRPr>
      </a:lvl7pPr>
      <a:lvl8pPr marL="3872230" algn="l" defTabSz="1106170" rtl="0" eaLnBrk="1" latinLnBrk="0" hangingPunct="1">
        <a:defRPr sz="2180" kern="1200">
          <a:solidFill>
            <a:schemeClr val="tx1"/>
          </a:solidFill>
          <a:latin typeface="+mn-lt"/>
          <a:ea typeface="+mn-ea"/>
          <a:cs typeface="+mn-cs"/>
        </a:defRPr>
      </a:lvl8pPr>
      <a:lvl9pPr marL="4425950" algn="l" defTabSz="1106170" rtl="0" eaLnBrk="1" latinLnBrk="0" hangingPunct="1">
        <a:defRPr sz="21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jp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tiff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4" y="1582079"/>
            <a:ext cx="2770909" cy="1316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792" r="13634"/>
          <a:stretch>
            <a:fillRect/>
          </a:stretch>
        </p:blipFill>
        <p:spPr>
          <a:xfrm>
            <a:off x="1603936" y="543552"/>
            <a:ext cx="1688123" cy="1226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17" y="492532"/>
            <a:ext cx="1600251" cy="1088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625" y="1952471"/>
            <a:ext cx="1513432" cy="12423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3943" y="3241085"/>
            <a:ext cx="1778114" cy="13104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22" y="2999392"/>
            <a:ext cx="1773151" cy="110729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99390" y="167492"/>
            <a:ext cx="3265804" cy="4477655"/>
          </a:xfrm>
          <a:prstGeom prst="roundRect">
            <a:avLst>
              <a:gd name="adj" fmla="val 251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3835" y="4319"/>
            <a:ext cx="1391285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 Fiction/Film </a:t>
            </a:r>
          </a:p>
        </p:txBody>
      </p:sp>
      <p:cxnSp>
        <p:nvCxnSpPr>
          <p:cNvPr id="14" name="Straight Arrow Connector 13"/>
          <p:cNvCxnSpPr>
            <a:endCxn id="20" idx="1"/>
          </p:cNvCxnSpPr>
          <p:nvPr/>
        </p:nvCxnSpPr>
        <p:spPr>
          <a:xfrm>
            <a:off x="3510610" y="1399638"/>
            <a:ext cx="2050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911078" y="142074"/>
            <a:ext cx="6795352" cy="4477655"/>
          </a:xfrm>
          <a:prstGeom prst="roundRect">
            <a:avLst>
              <a:gd name="adj" fmla="val 251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0286" y="1580315"/>
            <a:ext cx="1354922" cy="839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/>
          <a:srcRect t="22424" b="17931"/>
          <a:stretch>
            <a:fillRect/>
          </a:stretch>
        </p:blipFill>
        <p:spPr>
          <a:xfrm>
            <a:off x="8443304" y="2907787"/>
            <a:ext cx="1803400" cy="666596"/>
          </a:xfrm>
          <a:prstGeom prst="rect">
            <a:avLst/>
          </a:prstGeom>
        </p:spPr>
      </p:pic>
      <p:pic>
        <p:nvPicPr>
          <p:cNvPr id="20" name="Picture 19" descr="Biological Databases: An Overview and Future Perspective - Enago Academy"/>
          <p:cNvPicPr>
            <a:picLocks noChangeAspect="1"/>
          </p:cNvPicPr>
          <p:nvPr/>
        </p:nvPicPr>
        <p:blipFill rotWithShape="1">
          <a:blip r:embed="rId10"/>
          <a:srcRect l="54781"/>
          <a:stretch>
            <a:fillRect/>
          </a:stretch>
        </p:blipFill>
        <p:spPr>
          <a:xfrm>
            <a:off x="5561147" y="620564"/>
            <a:ext cx="1814615" cy="155793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233236" y="4319"/>
            <a:ext cx="151765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>
                <a:latin typeface="Times New Roman" panose="02020603050405020304" charset="0"/>
                <a:cs typeface="Times New Roman" panose="02020603050405020304" charset="0"/>
              </a:rPr>
              <a:t> Core ChatBot 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8180286" y="2240171"/>
            <a:ext cx="1803400" cy="759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Free vector graphic: Document, Icon, Computer, Web - Free Image on Pixabay - 3090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3484" y="2525234"/>
            <a:ext cx="1962264" cy="196226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819091" y="669602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tory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nowledge</a:t>
            </a:r>
          </a:p>
          <a:p>
            <a:pPr algn="l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</a:rPr>
              <a:t>DataB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ase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33650" y="3965204"/>
            <a:ext cx="2134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 Role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etting Prompt </a:t>
            </a:r>
          </a:p>
        </p:txBody>
      </p:sp>
      <p:sp>
        <p:nvSpPr>
          <p:cNvPr id="31" name="Double Bracket 30"/>
          <p:cNvSpPr/>
          <p:nvPr/>
        </p:nvSpPr>
        <p:spPr>
          <a:xfrm>
            <a:off x="7851572" y="1490631"/>
            <a:ext cx="2683408" cy="216348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2" name="Bent Arrow 31"/>
          <p:cNvSpPr/>
          <p:nvPr/>
        </p:nvSpPr>
        <p:spPr>
          <a:xfrm rot="5400000">
            <a:off x="8078024" y="42903"/>
            <a:ext cx="565046" cy="19689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3" name="Bent Arrow 32"/>
          <p:cNvSpPr/>
          <p:nvPr/>
        </p:nvSpPr>
        <p:spPr>
          <a:xfrm rot="5400000" flipH="1">
            <a:off x="8110999" y="3008894"/>
            <a:ext cx="499097" cy="19689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7" name="Picture 36" descr="131023(2) – 橫跨ACGN之2014年原創電視動畫《ハマトラ Project》新增3人主角聲優、海報&amp;預告… | Flickr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61112" y="411836"/>
            <a:ext cx="1905586" cy="182833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3205909" y="14814"/>
            <a:ext cx="11664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eal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U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ser </a:t>
            </a:r>
          </a:p>
        </p:txBody>
      </p:sp>
      <p:sp>
        <p:nvSpPr>
          <p:cNvPr id="43" name="Right Arrow 42"/>
          <p:cNvSpPr/>
          <p:nvPr/>
        </p:nvSpPr>
        <p:spPr>
          <a:xfrm>
            <a:off x="11189717" y="749184"/>
            <a:ext cx="1619940" cy="407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5" name="Right Arrow 44"/>
          <p:cNvSpPr/>
          <p:nvPr/>
        </p:nvSpPr>
        <p:spPr>
          <a:xfrm rot="10800000">
            <a:off x="11189717" y="1326004"/>
            <a:ext cx="1619940" cy="407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7" name="Picture 46" descr="Chatbots son los nuevos gerentes de recursos humanos - IntelDi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77973" y="3159463"/>
            <a:ext cx="2071865" cy="139203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3115864" y="2630694"/>
            <a:ext cx="2820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Automatic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hat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eneration </a:t>
            </a:r>
          </a:p>
        </p:txBody>
      </p:sp>
      <p:sp>
        <p:nvSpPr>
          <p:cNvPr id="50" name="Right Arrow 49"/>
          <p:cNvSpPr/>
          <p:nvPr/>
        </p:nvSpPr>
        <p:spPr>
          <a:xfrm>
            <a:off x="11182231" y="3219437"/>
            <a:ext cx="1619940" cy="407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1" name="Right Arrow 50"/>
          <p:cNvSpPr/>
          <p:nvPr/>
        </p:nvSpPr>
        <p:spPr>
          <a:xfrm rot="10800000">
            <a:off x="11182231" y="3796257"/>
            <a:ext cx="1619940" cy="407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2046227" y="4291356"/>
            <a:ext cx="0" cy="83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05844" y="5662456"/>
            <a:ext cx="3157785" cy="2185086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10920046" y="5362829"/>
            <a:ext cx="4281854" cy="2726094"/>
          </a:xfrm>
          <a:prstGeom prst="roundRect">
            <a:avLst>
              <a:gd name="adj" fmla="val 102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221390" y="5162011"/>
            <a:ext cx="3914775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utomatic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ialogue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orpus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eneration </a:t>
            </a:r>
          </a:p>
        </p:txBody>
      </p:sp>
      <p:cxnSp>
        <p:nvCxnSpPr>
          <p:cNvPr id="58" name="Elbow Connector 57"/>
          <p:cNvCxnSpPr/>
          <p:nvPr/>
        </p:nvCxnSpPr>
        <p:spPr>
          <a:xfrm rot="10800000">
            <a:off x="9459443" y="4711294"/>
            <a:ext cx="1384838" cy="20145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155249" y="6817442"/>
            <a:ext cx="17881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As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raining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ata </a:t>
            </a:r>
          </a:p>
        </p:txBody>
      </p:sp>
      <p:sp>
        <p:nvSpPr>
          <p:cNvPr id="61" name="Rounded Rectangular Callout 60"/>
          <p:cNvSpPr/>
          <p:nvPr/>
        </p:nvSpPr>
        <p:spPr>
          <a:xfrm>
            <a:off x="103413" y="5247910"/>
            <a:ext cx="9052271" cy="2967594"/>
          </a:xfrm>
          <a:prstGeom prst="wedgeRoundRectCallout">
            <a:avLst>
              <a:gd name="adj1" fmla="val 27682"/>
              <a:gd name="adj2" fmla="val -6902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90550" y="5036227"/>
            <a:ext cx="357124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Multimodal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ront-end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resentation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467818" y="7471815"/>
            <a:ext cx="1448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 Text + Image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333650" y="7610717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 + Voice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D425A63-A426-2340-954F-BA70D0B868D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79112" y="5808202"/>
            <a:ext cx="1491933" cy="133035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E55D6E1-D7AE-F641-A084-F4AD54F27E67}"/>
              </a:ext>
            </a:extLst>
          </p:cNvPr>
          <p:cNvSpPr txBox="1"/>
          <p:nvPr/>
        </p:nvSpPr>
        <p:spPr>
          <a:xfrm>
            <a:off x="7604617" y="7195613"/>
            <a:ext cx="160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Pet on Desktop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6473D00-1693-D04F-A520-9DDBB812824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7060" y="5523596"/>
            <a:ext cx="3637213" cy="18566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902E471-8988-144C-A712-A4DFF46043F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40970" y="5600764"/>
            <a:ext cx="3211632" cy="1921244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c36dfa25-86cf-40f0-b3c1-784c1adb19d1"/>
  <p:tag name="COMMONDATA" val="eyJoZGlkIjoiNTM2ZGM2ODEzNThhODVhMjJiMDNlNGE1MWUyNWZhMDkifQ==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64</Words>
  <Application>Microsoft Macintosh PowerPoint</Application>
  <PresentationFormat>Custom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李诚</dc:creator>
  <cp:lastModifiedBy>李诚</cp:lastModifiedBy>
  <cp:revision>15</cp:revision>
  <dcterms:created xsi:type="dcterms:W3CDTF">2023-06-10T01:04:00Z</dcterms:created>
  <dcterms:modified xsi:type="dcterms:W3CDTF">2023-08-17T13:39:51Z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458CE0E48B004B83BAF722B65767646C_12</vt:lpwstr>
  </property>
  <property fmtid="{D5CDD505-2E9C-101B-9397-08002B2CF9AE}" pid="3" name="KSOProductBuildVer">
    <vt:lpwstr>2052-11.1.0.14309</vt:lpwstr>
  </property>
</Properties>
</file>